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7" r:id="rId2"/>
    <p:sldId id="266" r:id="rId3"/>
    <p:sldId id="268" r:id="rId4"/>
    <p:sldId id="269" r:id="rId5"/>
    <p:sldId id="270" r:id="rId6"/>
    <p:sldId id="271" r:id="rId7"/>
    <p:sldId id="272" r:id="rId8"/>
    <p:sldId id="273" r:id="rId9"/>
    <p:sldId id="274" r:id="rId10"/>
    <p:sldId id="275" r:id="rId11"/>
    <p:sldId id="276" r:id="rId12"/>
    <p:sldId id="278" r:id="rId13"/>
    <p:sldId id="277" r:id="rId14"/>
    <p:sldId id="279" r:id="rId15"/>
    <p:sldId id="280" r:id="rId16"/>
    <p:sldId id="284" r:id="rId17"/>
    <p:sldId id="282" r:id="rId18"/>
    <p:sldId id="283" r:id="rId19"/>
    <p:sldId id="285" r:id="rId20"/>
    <p:sldId id="286" r:id="rId21"/>
    <p:sldId id="281" r:id="rId22"/>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p:restoredTop sz="89252"/>
  </p:normalViewPr>
  <p:slideViewPr>
    <p:cSldViewPr>
      <p:cViewPr varScale="1">
        <p:scale>
          <a:sx n="103" d="100"/>
          <a:sy n="103" d="100"/>
        </p:scale>
        <p:origin x="227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6/17/20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6/17/20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6/17/20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6/17/20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6/17/20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6/17/20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18-BBBB-AD49-BB0A-CB7718F217B7}"/>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4CA6B683-CBD3-AE4F-9E09-A199242C6399}"/>
              </a:ext>
            </a:extLst>
          </p:cNvPr>
          <p:cNvSpPr>
            <a:spLocks noGrp="1"/>
          </p:cNvSpPr>
          <p:nvPr>
            <p:ph type="body" idx="1"/>
          </p:nvPr>
        </p:nvSpPr>
        <p:spPr>
          <a:xfrm>
            <a:off x="1155700" y="2257425"/>
            <a:ext cx="9220200" cy="300082"/>
          </a:xfrm>
        </p:spPr>
        <p:txBody>
          <a:bodyPr/>
          <a:lstStyle/>
          <a:p>
            <a:endParaRPr lang="en-NL" dirty="0"/>
          </a:p>
        </p:txBody>
      </p:sp>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895475"/>
            <a:ext cx="8153400" cy="37719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5134</TotalTime>
  <Words>599</Words>
  <Application>Microsoft Macintosh PowerPoint</Application>
  <PresentationFormat>Custom</PresentationFormat>
  <Paragraphs>85</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medium-content-serif-font</vt:lpstr>
      <vt:lpstr>Verdana</vt:lpstr>
      <vt:lpstr>Office Theme</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91</cp:revision>
  <dcterms:created xsi:type="dcterms:W3CDTF">2019-02-17T16:59:30Z</dcterms:created>
  <dcterms:modified xsi:type="dcterms:W3CDTF">2020-06-17T05:23:14Z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